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1" r:id="rId9"/>
    <p:sldId id="262" r:id="rId10"/>
    <p:sldId id="264" r:id="rId11"/>
    <p:sldId id="266" r:id="rId12"/>
    <p:sldId id="265" r:id="rId13"/>
    <p:sldId id="271" r:id="rId14"/>
    <p:sldId id="268" r:id="rId15"/>
    <p:sldId id="269" r:id="rId16"/>
    <p:sldId id="270" r:id="rId17"/>
    <p:sldId id="272" r:id="rId18"/>
    <p:sldId id="274" r:id="rId19"/>
    <p:sldId id="273" r:id="rId20"/>
    <p:sldId id="276" r:id="rId21"/>
    <p:sldId id="277" r:id="rId22"/>
    <p:sldId id="275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4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3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8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859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756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7745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31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915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35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74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32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63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6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81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80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96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11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67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3721" y="1593399"/>
            <a:ext cx="8915399" cy="2262781"/>
          </a:xfrm>
        </p:spPr>
        <p:txBody>
          <a:bodyPr>
            <a:normAutofit/>
          </a:bodyPr>
          <a:lstStyle/>
          <a:p>
            <a:r>
              <a:rPr lang="pt-BR" i="1" dirty="0" err="1"/>
              <a:t>Anti-Furto</a:t>
            </a:r>
            <a:r>
              <a:rPr lang="pt-BR" i="1" dirty="0"/>
              <a:t> </a:t>
            </a:r>
            <a:r>
              <a:rPr lang="pt-BR" i="1" dirty="0" err="1" smtClean="0"/>
              <a:t>Company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15823" y="1372997"/>
            <a:ext cx="8915399" cy="1126283"/>
          </a:xfrm>
        </p:spPr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495" y="3856180"/>
            <a:ext cx="2647305" cy="26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Atualizando o Perfil</a:t>
            </a:r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029" y="2158220"/>
            <a:ext cx="7501823" cy="41115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5906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Área do Administrador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16" y="1905000"/>
            <a:ext cx="6510580" cy="44795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49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Inserindo Produto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4979" y="2039815"/>
            <a:ext cx="7587578" cy="42659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0978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Include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306828"/>
            <a:ext cx="8915400" cy="3431793"/>
          </a:xfrm>
        </p:spPr>
      </p:pic>
    </p:spTree>
    <p:extLst>
      <p:ext uri="{BB962C8B-B14F-4D97-AF65-F5344CB8AC3E}">
        <p14:creationId xmlns:p14="http://schemas.microsoft.com/office/powerpoint/2010/main" val="3883942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Organização arquivos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imagens utilizadas são somado no nome a hora atual e são Criptografadas, armazenadas em uma pasta separada e armazenado o nome no banco de dados.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05" y="3573193"/>
            <a:ext cx="6799403" cy="15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senhas dos usuários e dos administradores também são criptografadas antes de serem armazenadas no bando de dados.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46" y="3699803"/>
            <a:ext cx="3924896" cy="9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8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Conexão com o banco de dados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0" r="29800"/>
          <a:stretch/>
        </p:blipFill>
        <p:spPr>
          <a:xfrm>
            <a:off x="1878817" y="1905000"/>
            <a:ext cx="9625795" cy="2841675"/>
          </a:xfrm>
        </p:spPr>
      </p:pic>
    </p:spTree>
    <p:extLst>
      <p:ext uri="{BB962C8B-B14F-4D97-AF65-F5344CB8AC3E}">
        <p14:creationId xmlns:p14="http://schemas.microsoft.com/office/powerpoint/2010/main" val="10717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 das conexões 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48" y="2050397"/>
            <a:ext cx="7002365" cy="3362978"/>
          </a:xfrm>
        </p:spPr>
      </p:pic>
    </p:spTree>
    <p:extLst>
      <p:ext uri="{BB962C8B-B14F-4D97-AF65-F5344CB8AC3E}">
        <p14:creationId xmlns:p14="http://schemas.microsoft.com/office/powerpoint/2010/main" val="23981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Iniciando uma sessão com </a:t>
            </a:r>
            <a:r>
              <a:rPr lang="pt-BR" dirty="0" err="1" smtClean="0"/>
              <a:t>session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83" y="2439572"/>
            <a:ext cx="6814369" cy="2708275"/>
          </a:xfrm>
        </p:spPr>
      </p:pic>
    </p:spTree>
    <p:extLst>
      <p:ext uri="{BB962C8B-B14F-4D97-AF65-F5344CB8AC3E}">
        <p14:creationId xmlns:p14="http://schemas.microsoft.com/office/powerpoint/2010/main" val="35408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Verificação do usuário 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78"/>
          <a:stretch/>
        </p:blipFill>
        <p:spPr>
          <a:xfrm>
            <a:off x="2626026" y="1768688"/>
            <a:ext cx="8845483" cy="47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Inicial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674" y="1752235"/>
            <a:ext cx="8437520" cy="47437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90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</a:t>
            </a:r>
            <a:endParaRPr lang="pt-BR" dirty="0"/>
          </a:p>
        </p:txBody>
      </p:sp>
      <p:pic>
        <p:nvPicPr>
          <p:cNvPr id="4" name="Espaço Reservado para Conteúdo 3" descr="G:\Informatica Para Internet\2º Modulo\PROJETOS\PROJETO ANTI FURTO\PROJETO(2)\MER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10" y="2101948"/>
            <a:ext cx="8905163" cy="400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54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MRel</a:t>
            </a:r>
            <a:endParaRPr lang="pt-BR" dirty="0"/>
          </a:p>
        </p:txBody>
      </p:sp>
      <p:pic>
        <p:nvPicPr>
          <p:cNvPr id="4" name="Espaço Reservado para Conteúdo 3" descr="C:\Users\GuilhermeK\Desktop\Nova Imagem de Bitmap.b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88123"/>
            <a:ext cx="9238004" cy="4853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CREATE </a:t>
            </a:r>
            <a:r>
              <a:rPr lang="pt-BR" dirty="0"/>
              <a:t>DATABASE </a:t>
            </a:r>
            <a:r>
              <a:rPr lang="pt-BR" dirty="0" err="1"/>
              <a:t>anti_furto</a:t>
            </a:r>
            <a:r>
              <a:rPr lang="pt-BR" dirty="0" smtClean="0"/>
              <a:t>;</a:t>
            </a:r>
          </a:p>
          <a:p>
            <a:r>
              <a:rPr lang="pt-BR" dirty="0" smtClean="0"/>
              <a:t>USE </a:t>
            </a:r>
            <a:r>
              <a:rPr lang="pt-BR" dirty="0" err="1"/>
              <a:t>anti_furto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86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tabelas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8" y="2260600"/>
            <a:ext cx="4171950" cy="3524250"/>
          </a:xfrm>
        </p:spPr>
      </p:pic>
    </p:spTree>
    <p:extLst>
      <p:ext uri="{BB962C8B-B14F-4D97-AF65-F5344CB8AC3E}">
        <p14:creationId xmlns:p14="http://schemas.microsoft.com/office/powerpoint/2010/main" val="26514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VIEWs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40" y="2136775"/>
            <a:ext cx="6915150" cy="7620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15" y="3838624"/>
            <a:ext cx="5562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TRIGGERs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8" y="2253712"/>
            <a:ext cx="6438900" cy="13716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8" y="4227242"/>
            <a:ext cx="64389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9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Dados padrão nas tabelas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4" y="2439460"/>
            <a:ext cx="6972300" cy="190053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4" y="4296867"/>
            <a:ext cx="6972300" cy="11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084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</a:t>
            </a:r>
            <a:r>
              <a:rPr lang="pt-BR" dirty="0" err="1" smtClean="0"/>
              <a:t>Users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10" y="2327030"/>
            <a:ext cx="5295715" cy="3419280"/>
          </a:xfrm>
        </p:spPr>
      </p:pic>
    </p:spTree>
    <p:extLst>
      <p:ext uri="{BB962C8B-B14F-4D97-AF65-F5344CB8AC3E}">
        <p14:creationId xmlns:p14="http://schemas.microsoft.com/office/powerpoint/2010/main" val="2666854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Privilégios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588456"/>
            <a:ext cx="8915400" cy="3847514"/>
          </a:xfrm>
        </p:spPr>
        <p:txBody>
          <a:bodyPr>
            <a:no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cada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existiria determinado nível de permissão, onde 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webmaster, teria acesso total de todo o bando de dados.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cliente teria permissão para visualizar as tabelas: cliente, produto,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histórico_update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entrega, fornecedor, pagamento, categoria e pedido. Permissão para atualizar as tabelas: cliente, produto,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histórico_update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entrega, pagamento e pedido. Permissão para inserir dados nas tabelas: cliente, produto,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histórico_update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entrega, pedido e pagamento.</a:t>
            </a:r>
          </a:p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Já 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visitante teria acesso apenas as tabelas: produto, fornecedor, categoria,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cliente e apenas inserir dados na tabela cliente, para seu cadastro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50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Desenvolvedores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Guilherme </a:t>
            </a:r>
            <a:r>
              <a:rPr lang="pt-BR" dirty="0" err="1" smtClean="0"/>
              <a:t>Kodi</a:t>
            </a:r>
            <a:r>
              <a:rPr lang="pt-BR" dirty="0" smtClean="0"/>
              <a:t> Abe 1400771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Luiz Augusto Oliveira de Mattos 1400614 </a:t>
            </a:r>
          </a:p>
        </p:txBody>
      </p:sp>
    </p:spTree>
    <p:extLst>
      <p:ext uri="{BB962C8B-B14F-4D97-AF65-F5344CB8AC3E}">
        <p14:creationId xmlns:p14="http://schemas.microsoft.com/office/powerpoint/2010/main" val="772662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Visitante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Acesso a :</a:t>
            </a:r>
          </a:p>
          <a:p>
            <a:pPr lvl="1"/>
            <a:r>
              <a:rPr lang="pt-BR" dirty="0" smtClean="0"/>
              <a:t>Inicio</a:t>
            </a:r>
          </a:p>
          <a:p>
            <a:pPr lvl="1"/>
            <a:r>
              <a:rPr lang="pt-BR" dirty="0" smtClean="0"/>
              <a:t>Produtos</a:t>
            </a:r>
          </a:p>
          <a:p>
            <a:pPr lvl="1"/>
            <a:r>
              <a:rPr lang="pt-BR" dirty="0" smtClean="0"/>
              <a:t>Sobre</a:t>
            </a:r>
          </a:p>
          <a:p>
            <a:pPr lvl="1"/>
            <a:r>
              <a:rPr lang="pt-BR" dirty="0" err="1" smtClean="0"/>
              <a:t>Cadastror-se</a:t>
            </a:r>
            <a:endParaRPr lang="pt-BR" dirty="0" smtClean="0"/>
          </a:p>
          <a:p>
            <a:pPr lvl="1"/>
            <a:r>
              <a:rPr lang="pt-BR" dirty="0" err="1" smtClean="0"/>
              <a:t>Logar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24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Obrigado por investirem no projeto 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025486" y="151110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 smtClean="0"/>
              <a:t>Anti</a:t>
            </a:r>
            <a:r>
              <a:rPr lang="pt-BR" dirty="0" smtClean="0"/>
              <a:t> Furto </a:t>
            </a:r>
            <a:r>
              <a:rPr lang="pt-BR" dirty="0" err="1" smtClean="0"/>
              <a:t>Company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83" y="2913645"/>
            <a:ext cx="2647305" cy="26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 </a:t>
            </a:r>
            <a:r>
              <a:rPr lang="pt-BR" dirty="0"/>
              <a:t>C</a:t>
            </a:r>
            <a:r>
              <a:rPr lang="pt-BR" dirty="0" smtClean="0"/>
              <a:t>omum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Acesso a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Página Inicial</a:t>
            </a:r>
          </a:p>
          <a:p>
            <a:pPr lvl="1"/>
            <a:r>
              <a:rPr lang="pt-BR" dirty="0" smtClean="0"/>
              <a:t>Produtos</a:t>
            </a:r>
          </a:p>
          <a:p>
            <a:pPr lvl="1"/>
            <a:r>
              <a:rPr lang="pt-BR" dirty="0" smtClean="0"/>
              <a:t>Sobre</a:t>
            </a:r>
          </a:p>
          <a:p>
            <a:pPr lvl="1"/>
            <a:r>
              <a:rPr lang="pt-BR" dirty="0" smtClean="0"/>
              <a:t>Comprar produtos</a:t>
            </a:r>
          </a:p>
          <a:p>
            <a:pPr lvl="1"/>
            <a:r>
              <a:rPr lang="pt-BR" dirty="0" smtClean="0"/>
              <a:t>Atualizar os dados pessoais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2" y="3844819"/>
            <a:ext cx="3218425" cy="229500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01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Administrador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730326"/>
            <a:ext cx="8915400" cy="4180896"/>
          </a:xfrm>
        </p:spPr>
        <p:txBody>
          <a:bodyPr>
            <a:normAutofit/>
          </a:bodyPr>
          <a:lstStyle/>
          <a:p>
            <a:r>
              <a:rPr lang="pt-BR" dirty="0" smtClean="0"/>
              <a:t>Acesso a</a:t>
            </a:r>
            <a:r>
              <a:rPr lang="pt-BR" dirty="0" smtClean="0"/>
              <a:t>:</a:t>
            </a:r>
          </a:p>
          <a:p>
            <a:pPr lvl="1"/>
            <a:r>
              <a:rPr lang="pt-BR" dirty="0" smtClean="0"/>
              <a:t>Todas as páginas que o usuário comum pode acessar, menos comprar.</a:t>
            </a:r>
          </a:p>
          <a:p>
            <a:pPr lvl="1"/>
            <a:r>
              <a:rPr lang="pt-BR" dirty="0" smtClean="0"/>
              <a:t>Produtos</a:t>
            </a:r>
          </a:p>
          <a:p>
            <a:pPr lvl="1"/>
            <a:r>
              <a:rPr lang="pt-BR" dirty="0" smtClean="0"/>
              <a:t>Cadastrar produtos</a:t>
            </a:r>
          </a:p>
          <a:p>
            <a:pPr lvl="1"/>
            <a:r>
              <a:rPr lang="pt-BR" dirty="0" smtClean="0"/>
              <a:t>Clientes</a:t>
            </a:r>
          </a:p>
          <a:p>
            <a:pPr lvl="1"/>
            <a:r>
              <a:rPr lang="pt-BR" dirty="0" smtClean="0"/>
              <a:t>Alterar e excluir clientes</a:t>
            </a:r>
          </a:p>
          <a:p>
            <a:pPr lvl="1"/>
            <a:r>
              <a:rPr lang="pt-BR" dirty="0" smtClean="0"/>
              <a:t>Fornecedores</a:t>
            </a:r>
          </a:p>
          <a:p>
            <a:pPr lvl="1"/>
            <a:r>
              <a:rPr lang="pt-BR" dirty="0" smtClean="0"/>
              <a:t>Adicionar </a:t>
            </a:r>
            <a:r>
              <a:rPr lang="pt-BR" dirty="0"/>
              <a:t>e </a:t>
            </a:r>
            <a:r>
              <a:rPr lang="pt-BR" dirty="0" smtClean="0"/>
              <a:t>alterar fornecedores</a:t>
            </a:r>
          </a:p>
          <a:p>
            <a:pPr lvl="1"/>
            <a:r>
              <a:rPr lang="pt-BR" dirty="0" smtClean="0"/>
              <a:t>Administradores </a:t>
            </a:r>
          </a:p>
          <a:p>
            <a:pPr lvl="1"/>
            <a:r>
              <a:rPr lang="pt-BR" dirty="0" smtClean="0"/>
              <a:t>Alterar e excluir administradores</a:t>
            </a:r>
          </a:p>
          <a:p>
            <a:pPr lvl="1"/>
            <a:r>
              <a:rPr lang="pt-BR" dirty="0" smtClean="0"/>
              <a:t>Pedidos</a:t>
            </a: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595" y="3975519"/>
            <a:ext cx="3373626" cy="23211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2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Área do Cliente e Visitante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18" y="1495862"/>
            <a:ext cx="6847889" cy="48831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011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99000">
              <a:srgbClr val="FFFF0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Login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502" y="2133599"/>
            <a:ext cx="8018583" cy="43375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700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Produtos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064" y="2064768"/>
            <a:ext cx="8468751" cy="45223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6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Confirmação da compra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829" y="1905000"/>
            <a:ext cx="8037835" cy="45661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0437330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118</TotalTime>
  <Words>313</Words>
  <Application>Microsoft Office PowerPoint</Application>
  <PresentationFormat>Widescreen</PresentationFormat>
  <Paragraphs>65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5" baseType="lpstr">
      <vt:lpstr>Arial</vt:lpstr>
      <vt:lpstr>Century Gothic</vt:lpstr>
      <vt:lpstr>Times New Roman</vt:lpstr>
      <vt:lpstr>Wingdings 3</vt:lpstr>
      <vt:lpstr>Cacho</vt:lpstr>
      <vt:lpstr>Anti-Furto Company </vt:lpstr>
      <vt:lpstr>Página Inicial</vt:lpstr>
      <vt:lpstr>Visitante</vt:lpstr>
      <vt:lpstr>Usuário Comum</vt:lpstr>
      <vt:lpstr>Administrador</vt:lpstr>
      <vt:lpstr>Área do Cliente e Visitante</vt:lpstr>
      <vt:lpstr>Login</vt:lpstr>
      <vt:lpstr>Produtos</vt:lpstr>
      <vt:lpstr>Confirmação da compra</vt:lpstr>
      <vt:lpstr>Atualizando o Perfil</vt:lpstr>
      <vt:lpstr>Área do Administrador</vt:lpstr>
      <vt:lpstr>Inserindo Produto</vt:lpstr>
      <vt:lpstr>Include</vt:lpstr>
      <vt:lpstr>Organização arquivos</vt:lpstr>
      <vt:lpstr>Senhas</vt:lpstr>
      <vt:lpstr>Conexão com o banco de dados</vt:lpstr>
      <vt:lpstr>Funcionamento das conexões </vt:lpstr>
      <vt:lpstr>Iniciando uma sessão com session</vt:lpstr>
      <vt:lpstr>Verificação do usuário </vt:lpstr>
      <vt:lpstr>MER</vt:lpstr>
      <vt:lpstr>MRel</vt:lpstr>
      <vt:lpstr>Banco de Dados</vt:lpstr>
      <vt:lpstr>Outras tabelas</vt:lpstr>
      <vt:lpstr>VIEWs</vt:lpstr>
      <vt:lpstr>TRIGGERs</vt:lpstr>
      <vt:lpstr>Dados padrão nas tabelas</vt:lpstr>
      <vt:lpstr>Criação de Users</vt:lpstr>
      <vt:lpstr>Privilégios</vt:lpstr>
      <vt:lpstr>Desenvolvedores </vt:lpstr>
      <vt:lpstr>Obrigado por investirem no projeto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Anti-Furto Company </dc:title>
  <dc:creator>Guilherme K. Abe</dc:creator>
  <cp:lastModifiedBy>Guilherme K. Abe</cp:lastModifiedBy>
  <cp:revision>23</cp:revision>
  <dcterms:created xsi:type="dcterms:W3CDTF">2014-11-24T02:24:23Z</dcterms:created>
  <dcterms:modified xsi:type="dcterms:W3CDTF">2014-11-24T04:28:09Z</dcterms:modified>
</cp:coreProperties>
</file>